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2" autoAdjust="0"/>
    <p:restoredTop sz="86402" autoAdjust="0"/>
  </p:normalViewPr>
  <p:slideViewPr>
    <p:cSldViewPr snapToGrid="0" showGuides="1">
      <p:cViewPr varScale="1">
        <p:scale>
          <a:sx n="85" d="100"/>
          <a:sy n="85" d="100"/>
        </p:scale>
        <p:origin x="780" y="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12/14/2019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5.tiff"/><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8.gif"/><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10.tiff"/><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4.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2.tiff"/><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8.tiff"/><Relationship Id="rId4" Type="http://schemas.openxmlformats.org/officeDocument/2006/relationships/image" Target="../media/image27.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0.tiff"/><Relationship Id="rId4" Type="http://schemas.openxmlformats.org/officeDocument/2006/relationships/image" Target="../media/image29.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1.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4.tiff"/><Relationship Id="rId4" Type="http://schemas.openxmlformats.org/officeDocument/2006/relationships/image" Target="../media/image33.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5.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7.tiff"/><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3.png"/><Relationship Id="rId4" Type="http://schemas.openxmlformats.org/officeDocument/2006/relationships/image" Target="../media/image42.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4.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6.tiff"/><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7.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8.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50.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1.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3.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62" y="301986"/>
            <a:ext cx="1751797" cy="534298"/>
          </a:xfrm>
          <a:prstGeom prst="rect">
            <a:avLst/>
          </a:prstGeom>
        </p:spPr>
      </p:pic>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68248"/>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#13</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r>
              <a:rPr lang="en-US" altLang="en-US" dirty="0"/>
              <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r>
              <a:rPr lang="en-US" dirty="0"/>
              <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r>
              <a:rPr lang="en-US" altLang="en-US" dirty="0"/>
              <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r>
              <a:rPr lang="en-US" altLang="en-US" dirty="0"/>
              <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r>
              <a:rPr lang="en-US" altLang="en-US" dirty="0"/>
              <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r>
              <a:rPr lang="en-US" sz="1400" dirty="0">
                <a:latin typeface="Arial" charset="0"/>
              </a:rPr>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r>
              <a:rPr lang="en-US" altLang="en-US" dirty="0"/>
              <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5319</Words>
  <Application>Microsoft Office PowerPoint</Application>
  <PresentationFormat>On-screen Show (16:9)</PresentationFormat>
  <Paragraphs>890</Paragraphs>
  <Slides>72</Slides>
  <Notes>70</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ＭＳ Ｐゴシック</vt:lpstr>
      <vt:lpstr>Arial</vt:lpstr>
      <vt:lpstr>Calibri</vt:lpstr>
      <vt:lpstr>CiscoSans</vt:lpstr>
      <vt:lpstr>CiscoSans ExtraLight</vt:lpstr>
      <vt:lpstr>CiscoSans Thin</vt:lpstr>
      <vt:lpstr>Times New Roman</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Tran Hoang Bach</cp:lastModifiedBy>
  <cp:revision>221</cp:revision>
  <dcterms:created xsi:type="dcterms:W3CDTF">2019-10-18T06:21:22Z</dcterms:created>
  <dcterms:modified xsi:type="dcterms:W3CDTF">2019-12-14T11:04:39Z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